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Lst>
  <p:sldSz cx="4800600" cy="6400800"/>
  <p:notesSz cx="6858000" cy="9144000"/>
  <p:defaultTextStyle>
    <a:defPPr>
      <a:defRPr lang="en-US"/>
    </a:defPPr>
    <a:lvl1pPr marL="0" algn="l" defTabSz="302392" rtl="0" eaLnBrk="1" latinLnBrk="0" hangingPunct="1">
      <a:defRPr sz="595" kern="1200">
        <a:solidFill>
          <a:schemeClr val="tx1"/>
        </a:solidFill>
        <a:latin typeface="+mn-lt"/>
        <a:ea typeface="+mn-ea"/>
        <a:cs typeface="+mn-cs"/>
      </a:defRPr>
    </a:lvl1pPr>
    <a:lvl2pPr marL="151196" algn="l" defTabSz="302392" rtl="0" eaLnBrk="1" latinLnBrk="0" hangingPunct="1">
      <a:defRPr sz="595" kern="1200">
        <a:solidFill>
          <a:schemeClr val="tx1"/>
        </a:solidFill>
        <a:latin typeface="+mn-lt"/>
        <a:ea typeface="+mn-ea"/>
        <a:cs typeface="+mn-cs"/>
      </a:defRPr>
    </a:lvl2pPr>
    <a:lvl3pPr marL="302392" algn="l" defTabSz="302392" rtl="0" eaLnBrk="1" latinLnBrk="0" hangingPunct="1">
      <a:defRPr sz="595" kern="1200">
        <a:solidFill>
          <a:schemeClr val="tx1"/>
        </a:solidFill>
        <a:latin typeface="+mn-lt"/>
        <a:ea typeface="+mn-ea"/>
        <a:cs typeface="+mn-cs"/>
      </a:defRPr>
    </a:lvl3pPr>
    <a:lvl4pPr marL="453588" algn="l" defTabSz="302392" rtl="0" eaLnBrk="1" latinLnBrk="0" hangingPunct="1">
      <a:defRPr sz="595" kern="1200">
        <a:solidFill>
          <a:schemeClr val="tx1"/>
        </a:solidFill>
        <a:latin typeface="+mn-lt"/>
        <a:ea typeface="+mn-ea"/>
        <a:cs typeface="+mn-cs"/>
      </a:defRPr>
    </a:lvl4pPr>
    <a:lvl5pPr marL="604784" algn="l" defTabSz="302392" rtl="0" eaLnBrk="1" latinLnBrk="0" hangingPunct="1">
      <a:defRPr sz="595" kern="1200">
        <a:solidFill>
          <a:schemeClr val="tx1"/>
        </a:solidFill>
        <a:latin typeface="+mn-lt"/>
        <a:ea typeface="+mn-ea"/>
        <a:cs typeface="+mn-cs"/>
      </a:defRPr>
    </a:lvl5pPr>
    <a:lvl6pPr marL="755980" algn="l" defTabSz="302392" rtl="0" eaLnBrk="1" latinLnBrk="0" hangingPunct="1">
      <a:defRPr sz="595" kern="1200">
        <a:solidFill>
          <a:schemeClr val="tx1"/>
        </a:solidFill>
        <a:latin typeface="+mn-lt"/>
        <a:ea typeface="+mn-ea"/>
        <a:cs typeface="+mn-cs"/>
      </a:defRPr>
    </a:lvl6pPr>
    <a:lvl7pPr marL="907176" algn="l" defTabSz="302392" rtl="0" eaLnBrk="1" latinLnBrk="0" hangingPunct="1">
      <a:defRPr sz="595" kern="1200">
        <a:solidFill>
          <a:schemeClr val="tx1"/>
        </a:solidFill>
        <a:latin typeface="+mn-lt"/>
        <a:ea typeface="+mn-ea"/>
        <a:cs typeface="+mn-cs"/>
      </a:defRPr>
    </a:lvl7pPr>
    <a:lvl8pPr marL="1058372" algn="l" defTabSz="302392" rtl="0" eaLnBrk="1" latinLnBrk="0" hangingPunct="1">
      <a:defRPr sz="595" kern="1200">
        <a:solidFill>
          <a:schemeClr val="tx1"/>
        </a:solidFill>
        <a:latin typeface="+mn-lt"/>
        <a:ea typeface="+mn-ea"/>
        <a:cs typeface="+mn-cs"/>
      </a:defRPr>
    </a:lvl8pPr>
    <a:lvl9pPr marL="1209568" algn="l" defTabSz="302392" rtl="0" eaLnBrk="1" latinLnBrk="0" hangingPunct="1">
      <a:defRPr sz="595"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435" autoAdjust="0"/>
    <p:restoredTop sz="94660"/>
  </p:normalViewPr>
  <p:slideViewPr>
    <p:cSldViewPr snapToGrid="0">
      <p:cViewPr varScale="1">
        <p:scale>
          <a:sx n="93" d="100"/>
          <a:sy n="93" d="100"/>
        </p:scale>
        <p:origin x="-2808" y="-90"/>
      </p:cViewPr>
      <p:guideLst>
        <p:guide orient="horz" pos="2016"/>
        <p:guide pos="1512"/>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360045" y="1047539"/>
            <a:ext cx="4080510" cy="2228427"/>
          </a:xfrm>
        </p:spPr>
        <p:txBody>
          <a:bodyPr anchor="b"/>
          <a:lstStyle>
            <a:lvl1pPr algn="ctr">
              <a:defRPr sz="3150"/>
            </a:lvl1pPr>
          </a:lstStyle>
          <a:p>
            <a:r>
              <a:rPr lang="ru-RU" smtClean="0"/>
              <a:t>Образец заголовка</a:t>
            </a:r>
            <a:endParaRPr lang="en-US" dirty="0"/>
          </a:p>
        </p:txBody>
      </p:sp>
      <p:sp>
        <p:nvSpPr>
          <p:cNvPr id="3" name="Subtitle 2"/>
          <p:cNvSpPr>
            <a:spLocks noGrp="1"/>
          </p:cNvSpPr>
          <p:nvPr>
            <p:ph type="subTitle" idx="1"/>
          </p:nvPr>
        </p:nvSpPr>
        <p:spPr>
          <a:xfrm>
            <a:off x="600075" y="3361902"/>
            <a:ext cx="3600450" cy="1545378"/>
          </a:xfrm>
        </p:spPr>
        <p:txBody>
          <a:bodyPr/>
          <a:lstStyle>
            <a:lvl1pPr marL="0" indent="0" algn="ctr">
              <a:buNone/>
              <a:defRPr sz="1260"/>
            </a:lvl1pPr>
            <a:lvl2pPr marL="240030" indent="0" algn="ctr">
              <a:buNone/>
              <a:defRPr sz="1050"/>
            </a:lvl2pPr>
            <a:lvl3pPr marL="480060" indent="0" algn="ctr">
              <a:buNone/>
              <a:defRPr sz="945"/>
            </a:lvl3pPr>
            <a:lvl4pPr marL="720090" indent="0" algn="ctr">
              <a:buNone/>
              <a:defRPr sz="840"/>
            </a:lvl4pPr>
            <a:lvl5pPr marL="960120" indent="0" algn="ctr">
              <a:buNone/>
              <a:defRPr sz="840"/>
            </a:lvl5pPr>
            <a:lvl6pPr marL="1200150" indent="0" algn="ctr">
              <a:buNone/>
              <a:defRPr sz="840"/>
            </a:lvl6pPr>
            <a:lvl7pPr marL="1440180" indent="0" algn="ctr">
              <a:buNone/>
              <a:defRPr sz="840"/>
            </a:lvl7pPr>
            <a:lvl8pPr marL="1680210" indent="0" algn="ctr">
              <a:buNone/>
              <a:defRPr sz="840"/>
            </a:lvl8pPr>
            <a:lvl9pPr marL="1920240" indent="0" algn="ctr">
              <a:buNone/>
              <a:defRPr sz="84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885C3C9-1963-4277-9BB7-49A590C351D8}"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2230696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885C3C9-1963-4277-9BB7-49A590C351D8}"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1712790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435430" y="340783"/>
            <a:ext cx="1035129" cy="542438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330041" y="340783"/>
            <a:ext cx="3045381" cy="542438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885C3C9-1963-4277-9BB7-49A590C351D8}"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1807473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885C3C9-1963-4277-9BB7-49A590C351D8}"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901016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27541" y="1595757"/>
            <a:ext cx="4140518" cy="2662555"/>
          </a:xfrm>
        </p:spPr>
        <p:txBody>
          <a:bodyPr anchor="b"/>
          <a:lstStyle>
            <a:lvl1pPr>
              <a:defRPr sz="3150"/>
            </a:lvl1pPr>
          </a:lstStyle>
          <a:p>
            <a:r>
              <a:rPr lang="ru-RU" smtClean="0"/>
              <a:t>Образец заголовка</a:t>
            </a:r>
            <a:endParaRPr lang="en-US" dirty="0"/>
          </a:p>
        </p:txBody>
      </p:sp>
      <p:sp>
        <p:nvSpPr>
          <p:cNvPr id="3" name="Text Placeholder 2"/>
          <p:cNvSpPr>
            <a:spLocks noGrp="1"/>
          </p:cNvSpPr>
          <p:nvPr>
            <p:ph type="body" idx="1"/>
          </p:nvPr>
        </p:nvSpPr>
        <p:spPr>
          <a:xfrm>
            <a:off x="327541" y="4283500"/>
            <a:ext cx="4140518" cy="1400175"/>
          </a:xfrm>
        </p:spPr>
        <p:txBody>
          <a:bodyPr/>
          <a:lstStyle>
            <a:lvl1pPr marL="0" indent="0">
              <a:buNone/>
              <a:defRPr sz="1260">
                <a:solidFill>
                  <a:schemeClr val="tx1"/>
                </a:solidFill>
              </a:defRPr>
            </a:lvl1pPr>
            <a:lvl2pPr marL="240030" indent="0">
              <a:buNone/>
              <a:defRPr sz="1050">
                <a:solidFill>
                  <a:schemeClr val="tx1">
                    <a:tint val="75000"/>
                  </a:schemeClr>
                </a:solidFill>
              </a:defRPr>
            </a:lvl2pPr>
            <a:lvl3pPr marL="480060" indent="0">
              <a:buNone/>
              <a:defRPr sz="945">
                <a:solidFill>
                  <a:schemeClr val="tx1">
                    <a:tint val="75000"/>
                  </a:schemeClr>
                </a:solidFill>
              </a:defRPr>
            </a:lvl3pPr>
            <a:lvl4pPr marL="720090" indent="0">
              <a:buNone/>
              <a:defRPr sz="840">
                <a:solidFill>
                  <a:schemeClr val="tx1">
                    <a:tint val="75000"/>
                  </a:schemeClr>
                </a:solidFill>
              </a:defRPr>
            </a:lvl4pPr>
            <a:lvl5pPr marL="960120" indent="0">
              <a:buNone/>
              <a:defRPr sz="840">
                <a:solidFill>
                  <a:schemeClr val="tx1">
                    <a:tint val="75000"/>
                  </a:schemeClr>
                </a:solidFill>
              </a:defRPr>
            </a:lvl5pPr>
            <a:lvl6pPr marL="1200150" indent="0">
              <a:buNone/>
              <a:defRPr sz="840">
                <a:solidFill>
                  <a:schemeClr val="tx1">
                    <a:tint val="75000"/>
                  </a:schemeClr>
                </a:solidFill>
              </a:defRPr>
            </a:lvl6pPr>
            <a:lvl7pPr marL="1440180" indent="0">
              <a:buNone/>
              <a:defRPr sz="840">
                <a:solidFill>
                  <a:schemeClr val="tx1">
                    <a:tint val="75000"/>
                  </a:schemeClr>
                </a:solidFill>
              </a:defRPr>
            </a:lvl7pPr>
            <a:lvl8pPr marL="1680210" indent="0">
              <a:buNone/>
              <a:defRPr sz="840">
                <a:solidFill>
                  <a:schemeClr val="tx1">
                    <a:tint val="75000"/>
                  </a:schemeClr>
                </a:solidFill>
              </a:defRPr>
            </a:lvl8pPr>
            <a:lvl9pPr marL="1920240" indent="0">
              <a:buNone/>
              <a:defRPr sz="84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885C3C9-1963-4277-9BB7-49A590C351D8}" type="datetimeFigureOut">
              <a:rPr lang="en-US" smtClean="0"/>
              <a:pPr/>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990078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330041" y="1703917"/>
            <a:ext cx="2040255" cy="406124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2430304" y="1703917"/>
            <a:ext cx="2040255" cy="406124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885C3C9-1963-4277-9BB7-49A590C351D8}" type="datetimeFigureOut">
              <a:rPr lang="en-US" smtClean="0"/>
              <a:pPr/>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382801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330666" y="340785"/>
            <a:ext cx="4140518" cy="1237192"/>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330667" y="1569085"/>
            <a:ext cx="2030879" cy="768985"/>
          </a:xfrm>
        </p:spPr>
        <p:txBody>
          <a:bodyPr anchor="b"/>
          <a:lstStyle>
            <a:lvl1pPr marL="0" indent="0">
              <a:buNone/>
              <a:defRPr sz="1260" b="1"/>
            </a:lvl1pPr>
            <a:lvl2pPr marL="240030" indent="0">
              <a:buNone/>
              <a:defRPr sz="1050" b="1"/>
            </a:lvl2pPr>
            <a:lvl3pPr marL="480060" indent="0">
              <a:buNone/>
              <a:defRPr sz="945" b="1"/>
            </a:lvl3pPr>
            <a:lvl4pPr marL="720090" indent="0">
              <a:buNone/>
              <a:defRPr sz="840" b="1"/>
            </a:lvl4pPr>
            <a:lvl5pPr marL="960120" indent="0">
              <a:buNone/>
              <a:defRPr sz="840" b="1"/>
            </a:lvl5pPr>
            <a:lvl6pPr marL="1200150" indent="0">
              <a:buNone/>
              <a:defRPr sz="840" b="1"/>
            </a:lvl6pPr>
            <a:lvl7pPr marL="1440180" indent="0">
              <a:buNone/>
              <a:defRPr sz="840" b="1"/>
            </a:lvl7pPr>
            <a:lvl8pPr marL="1680210" indent="0">
              <a:buNone/>
              <a:defRPr sz="840" b="1"/>
            </a:lvl8pPr>
            <a:lvl9pPr marL="1920240" indent="0">
              <a:buNone/>
              <a:defRPr sz="840" b="1"/>
            </a:lvl9pPr>
          </a:lstStyle>
          <a:p>
            <a:pPr lvl="0"/>
            <a:r>
              <a:rPr lang="ru-RU" smtClean="0"/>
              <a:t>Образец текста</a:t>
            </a:r>
          </a:p>
        </p:txBody>
      </p:sp>
      <p:sp>
        <p:nvSpPr>
          <p:cNvPr id="4" name="Content Placeholder 3"/>
          <p:cNvSpPr>
            <a:spLocks noGrp="1"/>
          </p:cNvSpPr>
          <p:nvPr>
            <p:ph sz="half" idx="2"/>
          </p:nvPr>
        </p:nvSpPr>
        <p:spPr>
          <a:xfrm>
            <a:off x="330667" y="2338070"/>
            <a:ext cx="2030879" cy="343894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2430304" y="1569085"/>
            <a:ext cx="2040880" cy="768985"/>
          </a:xfrm>
        </p:spPr>
        <p:txBody>
          <a:bodyPr anchor="b"/>
          <a:lstStyle>
            <a:lvl1pPr marL="0" indent="0">
              <a:buNone/>
              <a:defRPr sz="1260" b="1"/>
            </a:lvl1pPr>
            <a:lvl2pPr marL="240030" indent="0">
              <a:buNone/>
              <a:defRPr sz="1050" b="1"/>
            </a:lvl2pPr>
            <a:lvl3pPr marL="480060" indent="0">
              <a:buNone/>
              <a:defRPr sz="945" b="1"/>
            </a:lvl3pPr>
            <a:lvl4pPr marL="720090" indent="0">
              <a:buNone/>
              <a:defRPr sz="840" b="1"/>
            </a:lvl4pPr>
            <a:lvl5pPr marL="960120" indent="0">
              <a:buNone/>
              <a:defRPr sz="840" b="1"/>
            </a:lvl5pPr>
            <a:lvl6pPr marL="1200150" indent="0">
              <a:buNone/>
              <a:defRPr sz="840" b="1"/>
            </a:lvl6pPr>
            <a:lvl7pPr marL="1440180" indent="0">
              <a:buNone/>
              <a:defRPr sz="840" b="1"/>
            </a:lvl7pPr>
            <a:lvl8pPr marL="1680210" indent="0">
              <a:buNone/>
              <a:defRPr sz="840" b="1"/>
            </a:lvl8pPr>
            <a:lvl9pPr marL="1920240" indent="0">
              <a:buNone/>
              <a:defRPr sz="840" b="1"/>
            </a:lvl9pPr>
          </a:lstStyle>
          <a:p>
            <a:pPr lvl="0"/>
            <a:r>
              <a:rPr lang="ru-RU" smtClean="0"/>
              <a:t>Образец текста</a:t>
            </a:r>
          </a:p>
        </p:txBody>
      </p:sp>
      <p:sp>
        <p:nvSpPr>
          <p:cNvPr id="6" name="Content Placeholder 5"/>
          <p:cNvSpPr>
            <a:spLocks noGrp="1"/>
          </p:cNvSpPr>
          <p:nvPr>
            <p:ph sz="quarter" idx="4"/>
          </p:nvPr>
        </p:nvSpPr>
        <p:spPr>
          <a:xfrm>
            <a:off x="2430304" y="2338070"/>
            <a:ext cx="2040880" cy="343894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885C3C9-1963-4277-9BB7-49A590C351D8}" type="datetimeFigureOut">
              <a:rPr lang="en-US" smtClean="0"/>
              <a:pPr/>
              <a:t>3/27/2023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1679458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885C3C9-1963-4277-9BB7-49A590C351D8}" type="datetimeFigureOut">
              <a:rPr lang="en-US" smtClean="0"/>
              <a:pPr/>
              <a:t>3/27/2023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1795288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5C3C9-1963-4277-9BB7-49A590C351D8}" type="datetimeFigureOut">
              <a:rPr lang="en-US" smtClean="0"/>
              <a:pPr/>
              <a:t>3/27/2023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339948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30667" y="426720"/>
            <a:ext cx="1548318" cy="1493520"/>
          </a:xfrm>
        </p:spPr>
        <p:txBody>
          <a:bodyPr anchor="b"/>
          <a:lstStyle>
            <a:lvl1pPr>
              <a:defRPr sz="1680"/>
            </a:lvl1pPr>
          </a:lstStyle>
          <a:p>
            <a:r>
              <a:rPr lang="ru-RU" smtClean="0"/>
              <a:t>Образец заголовка</a:t>
            </a:r>
            <a:endParaRPr lang="en-US" dirty="0"/>
          </a:p>
        </p:txBody>
      </p:sp>
      <p:sp>
        <p:nvSpPr>
          <p:cNvPr id="3" name="Content Placeholder 2"/>
          <p:cNvSpPr>
            <a:spLocks noGrp="1"/>
          </p:cNvSpPr>
          <p:nvPr>
            <p:ph idx="1"/>
          </p:nvPr>
        </p:nvSpPr>
        <p:spPr>
          <a:xfrm>
            <a:off x="2040880" y="921598"/>
            <a:ext cx="2430304" cy="4548717"/>
          </a:xfrm>
        </p:spPr>
        <p:txBody>
          <a:bodyPr/>
          <a:lstStyle>
            <a:lvl1pPr>
              <a:defRPr sz="1680"/>
            </a:lvl1pPr>
            <a:lvl2pPr>
              <a:defRPr sz="1470"/>
            </a:lvl2pPr>
            <a:lvl3pPr>
              <a:defRPr sz="1260"/>
            </a:lvl3pPr>
            <a:lvl4pPr>
              <a:defRPr sz="1050"/>
            </a:lvl4pPr>
            <a:lvl5pPr>
              <a:defRPr sz="1050"/>
            </a:lvl5pPr>
            <a:lvl6pPr>
              <a:defRPr sz="1050"/>
            </a:lvl6pPr>
            <a:lvl7pPr>
              <a:defRPr sz="1050"/>
            </a:lvl7pPr>
            <a:lvl8pPr>
              <a:defRPr sz="1050"/>
            </a:lvl8pPr>
            <a:lvl9pPr>
              <a:defRPr sz="105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330667" y="1920240"/>
            <a:ext cx="1548318" cy="3557482"/>
          </a:xfrm>
        </p:spPr>
        <p:txBody>
          <a:bodyPr/>
          <a:lstStyle>
            <a:lvl1pPr marL="0" indent="0">
              <a:buNone/>
              <a:defRPr sz="840"/>
            </a:lvl1pPr>
            <a:lvl2pPr marL="240030" indent="0">
              <a:buNone/>
              <a:defRPr sz="735"/>
            </a:lvl2pPr>
            <a:lvl3pPr marL="480060" indent="0">
              <a:buNone/>
              <a:defRPr sz="630"/>
            </a:lvl3pPr>
            <a:lvl4pPr marL="720090" indent="0">
              <a:buNone/>
              <a:defRPr sz="525"/>
            </a:lvl4pPr>
            <a:lvl5pPr marL="960120" indent="0">
              <a:buNone/>
              <a:defRPr sz="525"/>
            </a:lvl5pPr>
            <a:lvl6pPr marL="1200150" indent="0">
              <a:buNone/>
              <a:defRPr sz="525"/>
            </a:lvl6pPr>
            <a:lvl7pPr marL="1440180" indent="0">
              <a:buNone/>
              <a:defRPr sz="525"/>
            </a:lvl7pPr>
            <a:lvl8pPr marL="1680210" indent="0">
              <a:buNone/>
              <a:defRPr sz="525"/>
            </a:lvl8pPr>
            <a:lvl9pPr marL="1920240" indent="0">
              <a:buNone/>
              <a:defRPr sz="525"/>
            </a:lvl9pPr>
          </a:lstStyle>
          <a:p>
            <a:pPr lvl="0"/>
            <a:r>
              <a:rPr lang="ru-RU" smtClean="0"/>
              <a:t>Образец текста</a:t>
            </a:r>
          </a:p>
        </p:txBody>
      </p:sp>
      <p:sp>
        <p:nvSpPr>
          <p:cNvPr id="5" name="Date Placeholder 4"/>
          <p:cNvSpPr>
            <a:spLocks noGrp="1"/>
          </p:cNvSpPr>
          <p:nvPr>
            <p:ph type="dt" sz="half" idx="10"/>
          </p:nvPr>
        </p:nvSpPr>
        <p:spPr/>
        <p:txBody>
          <a:bodyPr/>
          <a:lstStyle/>
          <a:p>
            <a:fld id="{6885C3C9-1963-4277-9BB7-49A590C351D8}" type="datetimeFigureOut">
              <a:rPr lang="en-US" smtClean="0"/>
              <a:pPr/>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1513031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30667" y="426720"/>
            <a:ext cx="1548318" cy="1493520"/>
          </a:xfrm>
        </p:spPr>
        <p:txBody>
          <a:bodyPr anchor="b"/>
          <a:lstStyle>
            <a:lvl1pPr>
              <a:defRPr sz="168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040880" y="921598"/>
            <a:ext cx="2430304" cy="4548717"/>
          </a:xfrm>
        </p:spPr>
        <p:txBody>
          <a:bodyPr anchor="t"/>
          <a:lstStyle>
            <a:lvl1pPr marL="0" indent="0">
              <a:buNone/>
              <a:defRPr sz="1680"/>
            </a:lvl1pPr>
            <a:lvl2pPr marL="240030" indent="0">
              <a:buNone/>
              <a:defRPr sz="1470"/>
            </a:lvl2pPr>
            <a:lvl3pPr marL="480060" indent="0">
              <a:buNone/>
              <a:defRPr sz="1260"/>
            </a:lvl3pPr>
            <a:lvl4pPr marL="720090" indent="0">
              <a:buNone/>
              <a:defRPr sz="1050"/>
            </a:lvl4pPr>
            <a:lvl5pPr marL="960120" indent="0">
              <a:buNone/>
              <a:defRPr sz="1050"/>
            </a:lvl5pPr>
            <a:lvl6pPr marL="1200150" indent="0">
              <a:buNone/>
              <a:defRPr sz="1050"/>
            </a:lvl6pPr>
            <a:lvl7pPr marL="1440180" indent="0">
              <a:buNone/>
              <a:defRPr sz="1050"/>
            </a:lvl7pPr>
            <a:lvl8pPr marL="1680210" indent="0">
              <a:buNone/>
              <a:defRPr sz="1050"/>
            </a:lvl8pPr>
            <a:lvl9pPr marL="1920240" indent="0">
              <a:buNone/>
              <a:defRPr sz="1050"/>
            </a:lvl9pPr>
          </a:lstStyle>
          <a:p>
            <a:r>
              <a:rPr lang="ru-RU" smtClean="0"/>
              <a:t>Вставка рисунка</a:t>
            </a:r>
            <a:endParaRPr lang="en-US" dirty="0"/>
          </a:p>
        </p:txBody>
      </p:sp>
      <p:sp>
        <p:nvSpPr>
          <p:cNvPr id="4" name="Text Placeholder 3"/>
          <p:cNvSpPr>
            <a:spLocks noGrp="1"/>
          </p:cNvSpPr>
          <p:nvPr>
            <p:ph type="body" sz="half" idx="2"/>
          </p:nvPr>
        </p:nvSpPr>
        <p:spPr>
          <a:xfrm>
            <a:off x="330667" y="1920240"/>
            <a:ext cx="1548318" cy="3557482"/>
          </a:xfrm>
        </p:spPr>
        <p:txBody>
          <a:bodyPr/>
          <a:lstStyle>
            <a:lvl1pPr marL="0" indent="0">
              <a:buNone/>
              <a:defRPr sz="840"/>
            </a:lvl1pPr>
            <a:lvl2pPr marL="240030" indent="0">
              <a:buNone/>
              <a:defRPr sz="735"/>
            </a:lvl2pPr>
            <a:lvl3pPr marL="480060" indent="0">
              <a:buNone/>
              <a:defRPr sz="630"/>
            </a:lvl3pPr>
            <a:lvl4pPr marL="720090" indent="0">
              <a:buNone/>
              <a:defRPr sz="525"/>
            </a:lvl4pPr>
            <a:lvl5pPr marL="960120" indent="0">
              <a:buNone/>
              <a:defRPr sz="525"/>
            </a:lvl5pPr>
            <a:lvl6pPr marL="1200150" indent="0">
              <a:buNone/>
              <a:defRPr sz="525"/>
            </a:lvl6pPr>
            <a:lvl7pPr marL="1440180" indent="0">
              <a:buNone/>
              <a:defRPr sz="525"/>
            </a:lvl7pPr>
            <a:lvl8pPr marL="1680210" indent="0">
              <a:buNone/>
              <a:defRPr sz="525"/>
            </a:lvl8pPr>
            <a:lvl9pPr marL="1920240" indent="0">
              <a:buNone/>
              <a:defRPr sz="525"/>
            </a:lvl9pPr>
          </a:lstStyle>
          <a:p>
            <a:pPr lvl="0"/>
            <a:r>
              <a:rPr lang="ru-RU" smtClean="0"/>
              <a:t>Образец текста</a:t>
            </a:r>
          </a:p>
        </p:txBody>
      </p:sp>
      <p:sp>
        <p:nvSpPr>
          <p:cNvPr id="5" name="Date Placeholder 4"/>
          <p:cNvSpPr>
            <a:spLocks noGrp="1"/>
          </p:cNvSpPr>
          <p:nvPr>
            <p:ph type="dt" sz="half" idx="10"/>
          </p:nvPr>
        </p:nvSpPr>
        <p:spPr/>
        <p:txBody>
          <a:bodyPr/>
          <a:lstStyle/>
          <a:p>
            <a:fld id="{6885C3C9-1963-4277-9BB7-49A590C351D8}" type="datetimeFigureOut">
              <a:rPr lang="en-US" smtClean="0"/>
              <a:pPr/>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3423904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0041" y="340785"/>
            <a:ext cx="4140518" cy="1237192"/>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330041" y="1703917"/>
            <a:ext cx="4140518" cy="40612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30041" y="5932595"/>
            <a:ext cx="1080135" cy="340783"/>
          </a:xfrm>
          <a:prstGeom prst="rect">
            <a:avLst/>
          </a:prstGeom>
        </p:spPr>
        <p:txBody>
          <a:bodyPr vert="horz" lIns="91440" tIns="45720" rIns="91440" bIns="45720" rtlCol="0" anchor="ctr"/>
          <a:lstStyle>
            <a:lvl1pPr algn="l">
              <a:defRPr sz="630">
                <a:solidFill>
                  <a:schemeClr val="tx1">
                    <a:tint val="75000"/>
                  </a:schemeClr>
                </a:solidFill>
              </a:defRPr>
            </a:lvl1pPr>
          </a:lstStyle>
          <a:p>
            <a:fld id="{6885C3C9-1963-4277-9BB7-49A590C351D8}" type="datetimeFigureOut">
              <a:rPr lang="en-US" smtClean="0"/>
              <a:pPr/>
              <a:t>3/27/2023</a:t>
            </a:fld>
            <a:endParaRPr lang="en-US"/>
          </a:p>
        </p:txBody>
      </p:sp>
      <p:sp>
        <p:nvSpPr>
          <p:cNvPr id="5" name="Footer Placeholder 4"/>
          <p:cNvSpPr>
            <a:spLocks noGrp="1"/>
          </p:cNvSpPr>
          <p:nvPr>
            <p:ph type="ftr" sz="quarter" idx="3"/>
          </p:nvPr>
        </p:nvSpPr>
        <p:spPr>
          <a:xfrm>
            <a:off x="1590199" y="5932595"/>
            <a:ext cx="1620203" cy="340783"/>
          </a:xfrm>
          <a:prstGeom prst="rect">
            <a:avLst/>
          </a:prstGeom>
        </p:spPr>
        <p:txBody>
          <a:bodyPr vert="horz" lIns="91440" tIns="45720" rIns="91440" bIns="45720" rtlCol="0" anchor="ctr"/>
          <a:lstStyle>
            <a:lvl1pPr algn="ctr">
              <a:defRPr sz="63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390424" y="5932595"/>
            <a:ext cx="1080135" cy="340783"/>
          </a:xfrm>
          <a:prstGeom prst="rect">
            <a:avLst/>
          </a:prstGeom>
        </p:spPr>
        <p:txBody>
          <a:bodyPr vert="horz" lIns="91440" tIns="45720" rIns="91440" bIns="45720" rtlCol="0" anchor="ctr"/>
          <a:lstStyle>
            <a:lvl1pPr algn="r">
              <a:defRPr sz="630">
                <a:solidFill>
                  <a:schemeClr val="tx1">
                    <a:tint val="75000"/>
                  </a:schemeClr>
                </a:solidFill>
              </a:defRPr>
            </a:lvl1pPr>
          </a:lstStyle>
          <a:p>
            <a:fld id="{626CAA3C-8190-44C4-AB72-6176F79BFEE4}" type="slidenum">
              <a:rPr lang="en-US" smtClean="0"/>
              <a:pPr/>
              <a:t>‹#›</a:t>
            </a:fld>
            <a:endParaRPr lang="en-US"/>
          </a:p>
        </p:txBody>
      </p:sp>
    </p:spTree>
    <p:extLst>
      <p:ext uri="{BB962C8B-B14F-4D97-AF65-F5344CB8AC3E}">
        <p14:creationId xmlns:p14="http://schemas.microsoft.com/office/powerpoint/2010/main" xmlns="" val="22480337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80060" rtl="0" eaLnBrk="1" latinLnBrk="0" hangingPunct="1">
        <a:lnSpc>
          <a:spcPct val="90000"/>
        </a:lnSpc>
        <a:spcBef>
          <a:spcPct val="0"/>
        </a:spcBef>
        <a:buNone/>
        <a:defRPr sz="2310" kern="1200">
          <a:solidFill>
            <a:schemeClr val="tx1"/>
          </a:solidFill>
          <a:latin typeface="+mj-lt"/>
          <a:ea typeface="+mj-ea"/>
          <a:cs typeface="+mj-cs"/>
        </a:defRPr>
      </a:lvl1pPr>
    </p:titleStyle>
    <p:bodyStyle>
      <a:lvl1pPr marL="120015" indent="-120015" algn="l" defTabSz="480060" rtl="0" eaLnBrk="1" latinLnBrk="0" hangingPunct="1">
        <a:lnSpc>
          <a:spcPct val="90000"/>
        </a:lnSpc>
        <a:spcBef>
          <a:spcPts val="525"/>
        </a:spcBef>
        <a:buFont typeface="Arial" panose="020B0604020202020204" pitchFamily="34" charset="0"/>
        <a:buChar char="•"/>
        <a:defRPr sz="1470" kern="1200">
          <a:solidFill>
            <a:schemeClr val="tx1"/>
          </a:solidFill>
          <a:latin typeface="+mn-lt"/>
          <a:ea typeface="+mn-ea"/>
          <a:cs typeface="+mn-cs"/>
        </a:defRPr>
      </a:lvl1pPr>
      <a:lvl2pPr marL="360045" indent="-120015" algn="l" defTabSz="480060" rtl="0" eaLnBrk="1" latinLnBrk="0" hangingPunct="1">
        <a:lnSpc>
          <a:spcPct val="90000"/>
        </a:lnSpc>
        <a:spcBef>
          <a:spcPts val="263"/>
        </a:spcBef>
        <a:buFont typeface="Arial" panose="020B0604020202020204" pitchFamily="34" charset="0"/>
        <a:buChar char="•"/>
        <a:defRPr sz="1260" kern="1200">
          <a:solidFill>
            <a:schemeClr val="tx1"/>
          </a:solidFill>
          <a:latin typeface="+mn-lt"/>
          <a:ea typeface="+mn-ea"/>
          <a:cs typeface="+mn-cs"/>
        </a:defRPr>
      </a:lvl2pPr>
      <a:lvl3pPr marL="600075" indent="-120015" algn="l" defTabSz="480060" rtl="0" eaLnBrk="1" latinLnBrk="0" hangingPunct="1">
        <a:lnSpc>
          <a:spcPct val="90000"/>
        </a:lnSpc>
        <a:spcBef>
          <a:spcPts val="263"/>
        </a:spcBef>
        <a:buFont typeface="Arial" panose="020B0604020202020204" pitchFamily="34" charset="0"/>
        <a:buChar char="•"/>
        <a:defRPr sz="1050" kern="1200">
          <a:solidFill>
            <a:schemeClr val="tx1"/>
          </a:solidFill>
          <a:latin typeface="+mn-lt"/>
          <a:ea typeface="+mn-ea"/>
          <a:cs typeface="+mn-cs"/>
        </a:defRPr>
      </a:lvl3pPr>
      <a:lvl4pPr marL="840105" indent="-120015" algn="l" defTabSz="480060" rtl="0" eaLnBrk="1" latinLnBrk="0" hangingPunct="1">
        <a:lnSpc>
          <a:spcPct val="90000"/>
        </a:lnSpc>
        <a:spcBef>
          <a:spcPts val="263"/>
        </a:spcBef>
        <a:buFont typeface="Arial" panose="020B0604020202020204" pitchFamily="34" charset="0"/>
        <a:buChar char="•"/>
        <a:defRPr sz="945" kern="1200">
          <a:solidFill>
            <a:schemeClr val="tx1"/>
          </a:solidFill>
          <a:latin typeface="+mn-lt"/>
          <a:ea typeface="+mn-ea"/>
          <a:cs typeface="+mn-cs"/>
        </a:defRPr>
      </a:lvl4pPr>
      <a:lvl5pPr marL="1080135" indent="-120015" algn="l" defTabSz="480060" rtl="0" eaLnBrk="1" latinLnBrk="0" hangingPunct="1">
        <a:lnSpc>
          <a:spcPct val="90000"/>
        </a:lnSpc>
        <a:spcBef>
          <a:spcPts val="263"/>
        </a:spcBef>
        <a:buFont typeface="Arial" panose="020B0604020202020204" pitchFamily="34" charset="0"/>
        <a:buChar char="•"/>
        <a:defRPr sz="945" kern="1200">
          <a:solidFill>
            <a:schemeClr val="tx1"/>
          </a:solidFill>
          <a:latin typeface="+mn-lt"/>
          <a:ea typeface="+mn-ea"/>
          <a:cs typeface="+mn-cs"/>
        </a:defRPr>
      </a:lvl5pPr>
      <a:lvl6pPr marL="1320165" indent="-120015" algn="l" defTabSz="480060" rtl="0" eaLnBrk="1" latinLnBrk="0" hangingPunct="1">
        <a:lnSpc>
          <a:spcPct val="90000"/>
        </a:lnSpc>
        <a:spcBef>
          <a:spcPts val="263"/>
        </a:spcBef>
        <a:buFont typeface="Arial" panose="020B0604020202020204" pitchFamily="34" charset="0"/>
        <a:buChar char="•"/>
        <a:defRPr sz="945" kern="1200">
          <a:solidFill>
            <a:schemeClr val="tx1"/>
          </a:solidFill>
          <a:latin typeface="+mn-lt"/>
          <a:ea typeface="+mn-ea"/>
          <a:cs typeface="+mn-cs"/>
        </a:defRPr>
      </a:lvl6pPr>
      <a:lvl7pPr marL="1560195" indent="-120015" algn="l" defTabSz="480060" rtl="0" eaLnBrk="1" latinLnBrk="0" hangingPunct="1">
        <a:lnSpc>
          <a:spcPct val="90000"/>
        </a:lnSpc>
        <a:spcBef>
          <a:spcPts val="263"/>
        </a:spcBef>
        <a:buFont typeface="Arial" panose="020B0604020202020204" pitchFamily="34" charset="0"/>
        <a:buChar char="•"/>
        <a:defRPr sz="945" kern="1200">
          <a:solidFill>
            <a:schemeClr val="tx1"/>
          </a:solidFill>
          <a:latin typeface="+mn-lt"/>
          <a:ea typeface="+mn-ea"/>
          <a:cs typeface="+mn-cs"/>
        </a:defRPr>
      </a:lvl7pPr>
      <a:lvl8pPr marL="1800225" indent="-120015" algn="l" defTabSz="480060" rtl="0" eaLnBrk="1" latinLnBrk="0" hangingPunct="1">
        <a:lnSpc>
          <a:spcPct val="90000"/>
        </a:lnSpc>
        <a:spcBef>
          <a:spcPts val="263"/>
        </a:spcBef>
        <a:buFont typeface="Arial" panose="020B0604020202020204" pitchFamily="34" charset="0"/>
        <a:buChar char="•"/>
        <a:defRPr sz="945" kern="1200">
          <a:solidFill>
            <a:schemeClr val="tx1"/>
          </a:solidFill>
          <a:latin typeface="+mn-lt"/>
          <a:ea typeface="+mn-ea"/>
          <a:cs typeface="+mn-cs"/>
        </a:defRPr>
      </a:lvl8pPr>
      <a:lvl9pPr marL="2040255" indent="-120015" algn="l" defTabSz="480060" rtl="0" eaLnBrk="1" latinLnBrk="0" hangingPunct="1">
        <a:lnSpc>
          <a:spcPct val="90000"/>
        </a:lnSpc>
        <a:spcBef>
          <a:spcPts val="263"/>
        </a:spcBef>
        <a:buFont typeface="Arial" panose="020B0604020202020204" pitchFamily="34" charset="0"/>
        <a:buChar char="•"/>
        <a:defRPr sz="945" kern="1200">
          <a:solidFill>
            <a:schemeClr val="tx1"/>
          </a:solidFill>
          <a:latin typeface="+mn-lt"/>
          <a:ea typeface="+mn-ea"/>
          <a:cs typeface="+mn-cs"/>
        </a:defRPr>
      </a:lvl9pPr>
    </p:bodyStyle>
    <p:otherStyle>
      <a:defPPr>
        <a:defRPr lang="en-US"/>
      </a:defPPr>
      <a:lvl1pPr marL="0" algn="l" defTabSz="480060" rtl="0" eaLnBrk="1" latinLnBrk="0" hangingPunct="1">
        <a:defRPr sz="945" kern="1200">
          <a:solidFill>
            <a:schemeClr val="tx1"/>
          </a:solidFill>
          <a:latin typeface="+mn-lt"/>
          <a:ea typeface="+mn-ea"/>
          <a:cs typeface="+mn-cs"/>
        </a:defRPr>
      </a:lvl1pPr>
      <a:lvl2pPr marL="240030" algn="l" defTabSz="480060" rtl="0" eaLnBrk="1" latinLnBrk="0" hangingPunct="1">
        <a:defRPr sz="945" kern="1200">
          <a:solidFill>
            <a:schemeClr val="tx1"/>
          </a:solidFill>
          <a:latin typeface="+mn-lt"/>
          <a:ea typeface="+mn-ea"/>
          <a:cs typeface="+mn-cs"/>
        </a:defRPr>
      </a:lvl2pPr>
      <a:lvl3pPr marL="480060" algn="l" defTabSz="480060" rtl="0" eaLnBrk="1" latinLnBrk="0" hangingPunct="1">
        <a:defRPr sz="945" kern="1200">
          <a:solidFill>
            <a:schemeClr val="tx1"/>
          </a:solidFill>
          <a:latin typeface="+mn-lt"/>
          <a:ea typeface="+mn-ea"/>
          <a:cs typeface="+mn-cs"/>
        </a:defRPr>
      </a:lvl3pPr>
      <a:lvl4pPr marL="720090" algn="l" defTabSz="480060" rtl="0" eaLnBrk="1" latinLnBrk="0" hangingPunct="1">
        <a:defRPr sz="945" kern="1200">
          <a:solidFill>
            <a:schemeClr val="tx1"/>
          </a:solidFill>
          <a:latin typeface="+mn-lt"/>
          <a:ea typeface="+mn-ea"/>
          <a:cs typeface="+mn-cs"/>
        </a:defRPr>
      </a:lvl4pPr>
      <a:lvl5pPr marL="960120" algn="l" defTabSz="480060" rtl="0" eaLnBrk="1" latinLnBrk="0" hangingPunct="1">
        <a:defRPr sz="945" kern="1200">
          <a:solidFill>
            <a:schemeClr val="tx1"/>
          </a:solidFill>
          <a:latin typeface="+mn-lt"/>
          <a:ea typeface="+mn-ea"/>
          <a:cs typeface="+mn-cs"/>
        </a:defRPr>
      </a:lvl5pPr>
      <a:lvl6pPr marL="1200150" algn="l" defTabSz="480060" rtl="0" eaLnBrk="1" latinLnBrk="0" hangingPunct="1">
        <a:defRPr sz="945" kern="1200">
          <a:solidFill>
            <a:schemeClr val="tx1"/>
          </a:solidFill>
          <a:latin typeface="+mn-lt"/>
          <a:ea typeface="+mn-ea"/>
          <a:cs typeface="+mn-cs"/>
        </a:defRPr>
      </a:lvl6pPr>
      <a:lvl7pPr marL="1440180" algn="l" defTabSz="480060" rtl="0" eaLnBrk="1" latinLnBrk="0" hangingPunct="1">
        <a:defRPr sz="945" kern="1200">
          <a:solidFill>
            <a:schemeClr val="tx1"/>
          </a:solidFill>
          <a:latin typeface="+mn-lt"/>
          <a:ea typeface="+mn-ea"/>
          <a:cs typeface="+mn-cs"/>
        </a:defRPr>
      </a:lvl7pPr>
      <a:lvl8pPr marL="1680210" algn="l" defTabSz="480060" rtl="0" eaLnBrk="1" latinLnBrk="0" hangingPunct="1">
        <a:defRPr sz="945" kern="1200">
          <a:solidFill>
            <a:schemeClr val="tx1"/>
          </a:solidFill>
          <a:latin typeface="+mn-lt"/>
          <a:ea typeface="+mn-ea"/>
          <a:cs typeface="+mn-cs"/>
        </a:defRPr>
      </a:lvl8pPr>
      <a:lvl9pPr marL="1920240" algn="l" defTabSz="480060" rtl="0" eaLnBrk="1" latinLnBrk="0" hangingPunct="1">
        <a:defRPr sz="94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395416" y="1553252"/>
            <a:ext cx="3945924" cy="1508105"/>
          </a:xfrm>
          <a:prstGeom prst="rect">
            <a:avLst/>
          </a:prstGeom>
        </p:spPr>
        <p:txBody>
          <a:bodyPr wrap="square">
            <a:spAutoFit/>
          </a:bodyPr>
          <a:lstStyle/>
          <a:p>
            <a:pPr algn="ctr"/>
            <a:r>
              <a:rPr lang="ru-RU" sz="2400" b="1" i="1" dirty="0" smtClean="0">
                <a:solidFill>
                  <a:srgbClr val="7030A0"/>
                </a:solidFill>
                <a:latin typeface="Times New Roman" panose="02020603050405020304" pitchFamily="18" charset="0"/>
                <a:cs typeface="Times New Roman" panose="02020603050405020304" pitchFamily="18" charset="0"/>
              </a:rPr>
              <a:t>ЯКИЙ ІНСТРУМЕНТ ОБРАТИ ДЛЯ НАВЧАННЯ ДИТИНИ МУЗИЦІ?</a:t>
            </a:r>
          </a:p>
          <a:p>
            <a:pPr algn="ctr"/>
            <a:r>
              <a:rPr lang="ru-RU" sz="2000" b="1" i="1" dirty="0" smtClean="0">
                <a:solidFill>
                  <a:srgbClr val="7030A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13817465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Прямоугольник 4"/>
          <p:cNvSpPr/>
          <p:nvPr/>
        </p:nvSpPr>
        <p:spPr>
          <a:xfrm>
            <a:off x="724929" y="609602"/>
            <a:ext cx="3517558" cy="4247317"/>
          </a:xfrm>
          <a:prstGeom prst="rect">
            <a:avLst/>
          </a:prstGeom>
        </p:spPr>
        <p:txBody>
          <a:bodyPr wrap="square">
            <a:spAutoFit/>
          </a:bodyPr>
          <a:lstStyle/>
          <a:p>
            <a:r>
              <a:rPr lang="uk-UA" sz="1000" b="1" i="1" dirty="0" smtClean="0">
                <a:solidFill>
                  <a:schemeClr val="tx1">
                    <a:lumMod val="85000"/>
                    <a:lumOff val="15000"/>
                  </a:schemeClr>
                </a:solidFill>
                <a:latin typeface="Times New Roman" panose="02020603050405020304" pitchFamily="18" charset="0"/>
                <a:cs typeface="Times New Roman" panose="02020603050405020304" pitchFamily="18" charset="0"/>
              </a:rPr>
              <a:t>Ви вирішили, що все-таки вашій дитині необхідна музична освіта. Це дуже гарно! Залишилася всього лише дрібничка - на чому маля буде вчитися грати? Добре, якщо чадо з дитинства мріяло бити маленькими ручками по клавішах піаніно . А якщо ні? Ось Вам декілька рекомендацій.</a:t>
            </a:r>
          </a:p>
          <a:p>
            <a:r>
              <a:rPr lang="uk-UA" sz="1000" b="1" i="1" dirty="0" smtClean="0">
                <a:solidFill>
                  <a:schemeClr val="tx1">
                    <a:lumMod val="85000"/>
                    <a:lumOff val="15000"/>
                  </a:schemeClr>
                </a:solidFill>
                <a:latin typeface="Times New Roman" panose="02020603050405020304" pitchFamily="18" charset="0"/>
                <a:cs typeface="Times New Roman" panose="02020603050405020304" pitchFamily="18" charset="0"/>
              </a:rPr>
              <a:t>Перш за все, ви повинні знати про навантаження для дитини. Якщо вона мріяла стати великим піаністом, то працювати тоді доведеться не менше двох годин. Кожен день! А далі більше. Тобто дитина протягом цього часу буде сидіти на стільці. Якщо це духовий інструмент - то не більше години на день. Так як музиканту постійно активно доводиться дихати, то іноді може запаморочитися голова.</a:t>
            </a:r>
          </a:p>
          <a:p>
            <a:r>
              <a:rPr lang="uk-UA" sz="1000" b="1" i="1" dirty="0" smtClean="0">
                <a:solidFill>
                  <a:schemeClr val="tx1">
                    <a:lumMod val="85000"/>
                    <a:lumOff val="15000"/>
                  </a:schemeClr>
                </a:solidFill>
                <a:latin typeface="Times New Roman" panose="02020603050405020304" pitchFamily="18" charset="0"/>
                <a:cs typeface="Times New Roman" panose="02020603050405020304" pitchFamily="18" charset="0"/>
              </a:rPr>
              <a:t>За медичними показаннями, якщо у Вашої дитини астма або проблеми з диханням, то немає нічого краще духового відділу - флейта, саксофон, труба, кларнет, валторна - все що завгодно! Тут вашій дитині спочатку запропонують почати вчитися на невеликій дерев'яній або пластмасовій блок-флейті. Цей етап єдиний для всіх духових. Тут пізнаються ази нотної грамоти, мелодії і що найголовніше - розвивається дихання! Є багато випадків, коли хвороба відступала під завзятістю і працьовитістю дитини через два-три роки занять. Тут завжди (за винятком валторни - іноді) потрібно стояти і тримати правильну поставу. За цим постійно стежитиме викладач.</a:t>
            </a:r>
            <a:endParaRPr lang="uk-UA" sz="1000" b="1" i="1" dirty="0">
              <a:solidFill>
                <a:schemeClr val="tx1">
                  <a:lumMod val="85000"/>
                  <a:lumOff val="1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56180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650788" y="625670"/>
            <a:ext cx="3393989" cy="3766159"/>
          </a:xfrm>
          <a:prstGeom prst="rect">
            <a:avLst/>
          </a:prstGeom>
        </p:spPr>
        <p:txBody>
          <a:bodyPr wrap="square">
            <a:spAutoFit/>
          </a:bodyPr>
          <a:lstStyle/>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Якщо є проблеми з опорно - руховим апаратом та координацією рухів, то краще - ударні інструменти. Тут навчать не тільки «бити паличками» по барабану, але також в обов'язкову програму входить ксилофон. Пам'ятаєте, продається такий невеликий інструмент для дітей? Це міні-копія. Є величезний інструмент з дерев'яних перекладин, по яким треба легенько бити. Доводиться постійно рухати руками, стежити за ритмом і своїми рухами, щоб просто палички не зачепилися одна за одну.</a:t>
            </a:r>
            <a:endParaRPr lang="uk-UA" sz="1000" b="1" i="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У першу чергу, ви будете проходити з вашою дитиною співбесіду у викладачів. Дитині дадуть кілька найпростіших завдань, щоб визначити, чи є у неї слух, почуття ритму. Тобто, дитина відвернеться, викладач буде грати різні ноти на фортепіано і просити дитину заспівати їх. Потім награє певний простий ритм, і дитина повинна буде його </a:t>
            </a:r>
            <a:r>
              <a:rPr lang="uk-UA" sz="1000" b="1" i="1" dirty="0" err="1"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проплескати</a:t>
            </a: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 у долоні. Нічого складного, але після такого невеликого прослуховування викладач скаже Вам про талановитість Вашої дитини, про те, чи має вона музичний слух. Але ж думка педагога не є істина в останній інстанції - все це досить відносно.</a:t>
            </a:r>
            <a:endParaRPr lang="uk-UA" sz="1000" b="1"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244456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Прямоугольник 4"/>
          <p:cNvSpPr/>
          <p:nvPr/>
        </p:nvSpPr>
        <p:spPr>
          <a:xfrm>
            <a:off x="790833" y="691675"/>
            <a:ext cx="3262184" cy="3930820"/>
          </a:xfrm>
          <a:prstGeom prst="rect">
            <a:avLst/>
          </a:prstGeom>
        </p:spPr>
        <p:txBody>
          <a:bodyPr wrap="square">
            <a:spAutoFit/>
          </a:bodyPr>
          <a:lstStyle/>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Обов'язково зверніть увагу на викладача як особистість. Ознайомтеся з ним, поспілкуйтеся. Адже саме він буде проводити дуже багато часу з вашою дитиною, і він повинен бути хорошим психологом і педагогом. Посидьте на заняттях з іншими дітьми, подивіться на методи викладання. Бувають випадки, коли викладачі б'ють дітей по руках, відстукували ритм по голові дитини, кричать на нього, якщо у нього щось не виходить. Такий викладач не потрібен вашої дитині…</a:t>
            </a:r>
            <a:endParaRPr lang="en-US" sz="1000" b="1" i="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Дитина в музичній школі може вчитися за скороченою і за повною програмою. Все залежить від набору. Є семирічки, є п'ятирічки. Перший варіант краще - тому що навантаження не таке сильне, програма майже така ж, тільки триває довше за часом. Це буде краще для дитини. Якщо Ви не хочете, щоб дитина витрачала занадто багато часу, то можна вибрати скорочений варіант, але він, як правило, не найвдаліший в плані подальшого зростання. Не забувайте, що в музичній школі багато факультативних заходів - оркестри, вокальні ансамблі. Вони беруть участь у різних конкурсах, виїжджають з виступами за кордон.</a:t>
            </a:r>
            <a:endParaRPr lang="en-US" sz="1000" b="1"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207199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Прямоугольник 3"/>
          <p:cNvSpPr/>
          <p:nvPr/>
        </p:nvSpPr>
        <p:spPr>
          <a:xfrm>
            <a:off x="774356" y="739808"/>
            <a:ext cx="3130379" cy="3488134"/>
          </a:xfrm>
          <a:prstGeom prst="rect">
            <a:avLst/>
          </a:prstGeom>
        </p:spPr>
        <p:txBody>
          <a:bodyPr wrap="square">
            <a:spAutoFit/>
          </a:bodyPr>
          <a:lstStyle/>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Під час випускного року перед такими малюками постає закономірне питання про те, ким бути далі. І тут вже, звичайно, вирішувати дитині. Якщо вона не бачить свого життя без музики, та весь час навчання постійно підбирає мелодії, то Вам треба серйозно поговорити з дитиною про її подальше життя.</a:t>
            </a:r>
            <a:endParaRPr lang="uk-UA" sz="1000" b="1" i="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Звичайно, є люди, які дотримуються думки, що музикою на хліб не заробиш, що потрібно щось більш серйозне, щоб не залишитися голодним на вулиці і не грати в переході. Загрожувати дитині такими страшними картинами не варто - потрібно зважити всі за і проти. Якщо дитина не дуже талановита, не вигравала конкурси, її не особливо хвалили в школі, то немає сенсу йти по музичній стезі далі. Адже за сім років навчання дитина вже цілком може виявити свою талановитість.</a:t>
            </a:r>
            <a:endParaRPr lang="uk-UA" sz="1000" b="1" i="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indent="142875" algn="just">
              <a:lnSpc>
                <a:spcPct val="107000"/>
              </a:lnSpc>
              <a:spcBef>
                <a:spcPts val="375"/>
              </a:spcBef>
              <a:spcAft>
                <a:spcPts val="0"/>
              </a:spcAft>
            </a:pPr>
            <a:r>
              <a:rPr lang="uk-UA" sz="1000" b="1" i="1" dirty="0" smtClean="0">
                <a:solidFill>
                  <a:srgbClr val="030303"/>
                </a:solidFill>
                <a:effectLst/>
                <a:latin typeface="Times New Roman" panose="02020603050405020304" pitchFamily="18" charset="0"/>
                <a:ea typeface="Times New Roman" panose="02020603050405020304" pitchFamily="18" charset="0"/>
                <a:cs typeface="Times New Roman" panose="02020603050405020304" pitchFamily="18" charset="0"/>
              </a:rPr>
              <a:t>Будьте реалістичні, та не забувайте про майбутнє своєї дитини!</a:t>
            </a:r>
            <a:endParaRPr lang="uk-UA" sz="1000" b="1"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1392404718"/>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775</Words>
  <Application>Microsoft Office PowerPoint</Application>
  <PresentationFormat>Произвольный</PresentationFormat>
  <Paragraphs>12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Слайд 1</vt:lpstr>
      <vt:lpstr>Слайд 2</vt:lpstr>
      <vt:lpstr>Слайд 3</vt:lpstr>
      <vt:lpstr>Слайд 4</vt:lpstr>
      <vt:lpstr>Слайд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Home</dc:creator>
  <cp:lastModifiedBy>Admin</cp:lastModifiedBy>
  <cp:revision>3</cp:revision>
  <dcterms:created xsi:type="dcterms:W3CDTF">2023-03-27T09:44:09Z</dcterms:created>
  <dcterms:modified xsi:type="dcterms:W3CDTF">2023-03-27T10:26:34Z</dcterms:modified>
</cp:coreProperties>
</file>